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58" r:id="rId6"/>
    <p:sldId id="282" r:id="rId7"/>
    <p:sldId id="283" r:id="rId8"/>
    <p:sldId id="285" r:id="rId9"/>
    <p:sldId id="305" r:id="rId10"/>
    <p:sldId id="286" r:id="rId11"/>
    <p:sldId id="287" r:id="rId12"/>
    <p:sldId id="288" r:id="rId13"/>
    <p:sldId id="289" r:id="rId14"/>
    <p:sldId id="284" r:id="rId15"/>
    <p:sldId id="291" r:id="rId16"/>
    <p:sldId id="290" r:id="rId17"/>
    <p:sldId id="292" r:id="rId18"/>
    <p:sldId id="338" r:id="rId19"/>
    <p:sldId id="339" r:id="rId20"/>
    <p:sldId id="296" r:id="rId21"/>
    <p:sldId id="295" r:id="rId22"/>
    <p:sldId id="297" r:id="rId23"/>
    <p:sldId id="298" r:id="rId24"/>
    <p:sldId id="299" r:id="rId25"/>
    <p:sldId id="302" r:id="rId26"/>
    <p:sldId id="327" r:id="rId27"/>
    <p:sldId id="328" r:id="rId28"/>
    <p:sldId id="329" r:id="rId29"/>
    <p:sldId id="330" r:id="rId30"/>
    <p:sldId id="331" r:id="rId31"/>
    <p:sldId id="332" r:id="rId32"/>
    <p:sldId id="303" r:id="rId33"/>
    <p:sldId id="265" r:id="rId34"/>
    <p:sldId id="304" r:id="rId35"/>
    <p:sldId id="279" r:id="rId36"/>
    <p:sldId id="280" r:id="rId37"/>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7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tags" Target="tags/tag5.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3.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tags" Target="../tags/tag4.xml"/><Relationship Id="rId2" Type="http://schemas.openxmlformats.org/officeDocument/2006/relationships/hyperlink" Target="http://www.zhihuishu.com/" TargetMode="Externa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5.jpe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6.png"/><Relationship Id="rId6"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tags" Target="../tags/tag2.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2.pn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42678" b="8515"/>
          <a:stretch>
            <a:fillRect/>
          </a:stretch>
        </p:blipFill>
        <p:spPr>
          <a:xfrm>
            <a:off x="497224" y="2077340"/>
            <a:ext cx="4350791" cy="2598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5142687" y="1455050"/>
            <a:ext cx="6336704" cy="4169410"/>
          </a:xfrm>
          <a:prstGeom prst="rect">
            <a:avLst/>
          </a:prstGeom>
          <a:noFill/>
        </p:spPr>
        <p:txBody>
          <a:bodyPr wrap="square" rtlCol="0">
            <a:spAutoFit/>
          </a:bodyPr>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026660" y="1195705"/>
            <a:ext cx="6626860" cy="492315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分子：本人单门课程下有有效回答（学生身份回答）的提问数和本人有效回答数相加，再乘以系统预设值。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36110" y="1366520"/>
            <a:ext cx="6955790" cy="2933065"/>
          </a:xfrm>
          <a:prstGeom prst="rect">
            <a:avLst/>
          </a:prstGeom>
          <a:noFill/>
        </p:spPr>
        <p:txBody>
          <a:bodyPr wrap="square">
            <a:sp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79996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有安排见面课学习的同学请注意，每次见面课可能由一个或是多个视频组成，需要完成全部视频观看才能获得全部分数；</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235426" y="1621028"/>
            <a:ext cx="5493848" cy="1014730"/>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，进行</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注册</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选课。建议使用谷歌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1334239" y="2926656"/>
            <a:ext cx="6152335" cy="2698055"/>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510" y="1520190"/>
            <a:ext cx="2853055" cy="4523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注册认证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4037" y="1297792"/>
            <a:ext cx="8653140" cy="491490"/>
          </a:xfrm>
          <a:prstGeom prst="rect">
            <a:avLst/>
          </a:prstGeom>
        </p:spPr>
        <p:txBody>
          <a:bodyPr wrap="square">
            <a:spAutoFit/>
          </a:bodyPr>
          <a:lstStyle/>
          <a:p>
            <a:pPr indent="266700">
              <a:lnSpc>
                <a:spcPct val="130000"/>
              </a:lnSpc>
              <a:spcBef>
                <a:spcPts val="1000"/>
              </a:spcBef>
              <a:defRPr/>
            </a:pPr>
            <a:r>
              <a:rPr lang="zh-CN" altLang="en-US" sz="2000" dirty="0">
                <a:solidFill>
                  <a:srgbClr val="5A514A"/>
                </a:solidFill>
                <a:latin typeface="微软雅黑" panose="020B0503020204020204" pitchFamily="34" charset="-122"/>
                <a:ea typeface="微软雅黑" panose="020B0503020204020204" pitchFamily="34" charset="-122"/>
                <a:sym typeface="+mn-ea"/>
              </a:rPr>
              <a:t>登录智慧树网站，在首页右上角                 按提示要求进行注册；</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8404" y="1297958"/>
            <a:ext cx="1272650" cy="76206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55" y="2059940"/>
            <a:ext cx="2638425" cy="4184015"/>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265" y="2661791"/>
            <a:ext cx="3490262" cy="2979678"/>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115" y="3398520"/>
            <a:ext cx="4085590" cy="766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27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注册认证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4037" y="1297792"/>
            <a:ext cx="8653140" cy="491490"/>
          </a:xfrm>
          <a:prstGeom prst="rect">
            <a:avLst/>
          </a:prstGeom>
        </p:spPr>
        <p:txBody>
          <a:bodyPr wrap="square">
            <a:spAutoFit/>
          </a:bodyPr>
          <a:lstStyle/>
          <a:p>
            <a:pPr indent="266700">
              <a:lnSpc>
                <a:spcPct val="130000"/>
              </a:lnSpc>
              <a:spcBef>
                <a:spcPts val="1000"/>
              </a:spcBef>
              <a:defRPr/>
            </a:pPr>
            <a:r>
              <a:rPr lang="zh-CN" sz="2000" dirty="0">
                <a:solidFill>
                  <a:srgbClr val="5A514A"/>
                </a:solidFill>
                <a:latin typeface="微软雅黑" panose="020B0503020204020204" pitchFamily="34" charset="-122"/>
                <a:ea typeface="微软雅黑" panose="020B0503020204020204" pitchFamily="34" charset="-122"/>
                <a:sym typeface="+mn-ea"/>
              </a:rPr>
              <a:t>身份认证</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082165"/>
            <a:ext cx="2962910" cy="3662045"/>
          </a:xfrm>
          <a:prstGeom prst="rect">
            <a:avLst/>
          </a:prstGeom>
          <a:ln>
            <a:solidFill>
              <a:srgbClr val="3C4856"/>
            </a:solidFill>
          </a:ln>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329" y="1243584"/>
            <a:ext cx="3936712" cy="5076107"/>
          </a:xfrm>
          <a:prstGeom prst="rect">
            <a:avLst/>
          </a:prstGeom>
          <a:ln>
            <a:solidFill>
              <a:srgbClr val="3C4856"/>
            </a:solidFill>
          </a:ln>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338" y="2635721"/>
            <a:ext cx="3666251" cy="2291407"/>
          </a:xfrm>
          <a:prstGeom prst="rect">
            <a:avLst/>
          </a:prstGeom>
          <a:ln>
            <a:solidFill>
              <a:srgbClr val="3C4856"/>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27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3865" y="1297940"/>
            <a:ext cx="11196955" cy="891540"/>
          </a:xfrm>
          <a:prstGeom prst="rect">
            <a:avLst/>
          </a:prstGeom>
        </p:spPr>
        <p:txBody>
          <a:bodyPr wrap="square">
            <a:spAutoFit/>
          </a:bodyPr>
          <a:lstStyle/>
          <a:p>
            <a:pPr indent="266700">
              <a:lnSpc>
                <a:spcPct val="130000"/>
              </a:lnSpc>
              <a:spcBef>
                <a:spcPts val="1000"/>
              </a:spcBef>
              <a:defRPr/>
            </a:pPr>
            <a:r>
              <a:rPr lang="zh-CN" altLang="en-US" sz="2000" dirty="0">
                <a:solidFill>
                  <a:srgbClr val="5A514A"/>
                </a:solidFill>
                <a:latin typeface="微软雅黑" panose="020B0503020204020204" pitchFamily="34" charset="-122"/>
                <a:ea typeface="微软雅黑" panose="020B0503020204020204" pitchFamily="34" charset="-122"/>
                <a:sym typeface="+mn-ea"/>
              </a:rPr>
              <a:t>注册成功后，选择右上角的</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在线学堂</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，在</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共享课</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栏位选择</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选课</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进入选课界面后选择</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跨校共享课</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08" y="3855518"/>
            <a:ext cx="2720576" cy="853514"/>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941830"/>
            <a:ext cx="6628130" cy="191389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4135755"/>
            <a:ext cx="6628130" cy="210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3865" y="1297940"/>
            <a:ext cx="11196955" cy="491490"/>
          </a:xfrm>
          <a:prstGeom prst="rect">
            <a:avLst/>
          </a:prstGeom>
        </p:spPr>
        <p:txBody>
          <a:bodyPr wrap="square">
            <a:spAutoFit/>
          </a:bodyPr>
          <a:lstStyle/>
          <a:p>
            <a:pPr indent="266700">
              <a:lnSpc>
                <a:spcPct val="130000"/>
              </a:lnSpc>
              <a:spcBef>
                <a:spcPts val="1000"/>
              </a:spcBef>
              <a:defRPr/>
            </a:pPr>
            <a:r>
              <a:rPr lang="zh-CN" altLang="zh-CN" sz="2000" dirty="0">
                <a:solidFill>
                  <a:srgbClr val="5A514A"/>
                </a:solidFill>
                <a:latin typeface="微软雅黑" panose="020B0503020204020204" pitchFamily="34" charset="-122"/>
                <a:ea typeface="微软雅黑" panose="020B0503020204020204" pitchFamily="34" charset="-122"/>
                <a:sym typeface="+mn-ea"/>
              </a:rPr>
              <a:t>在本校选课页面中可查看本校共引进多少门课程，选课及退课起止时间</a:t>
            </a:r>
            <a:r>
              <a:rPr lang="en-US" altLang="zh-CN" sz="2000" dirty="0">
                <a:solidFill>
                  <a:srgbClr val="5A514A"/>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按需求选课课程即可</a:t>
            </a:r>
            <a:r>
              <a:rPr lang="en-US" altLang="zh-CN" sz="2000" dirty="0">
                <a:solidFill>
                  <a:srgbClr val="5A514A"/>
                </a:solidFill>
                <a:latin typeface="微软雅黑" panose="020B0503020204020204" pitchFamily="34" charset="-122"/>
                <a:ea typeface="微软雅黑" panose="020B0503020204020204" pitchFamily="34" charset="-122"/>
                <a:sym typeface="+mn-ea"/>
              </a:rPr>
              <a:t>;</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9" name="图片 8"/>
          <p:cNvPicPr/>
          <p:nvPr/>
        </p:nvPicPr>
        <p:blipFill>
          <a:blip r:embed="rId2"/>
          <a:stretch>
            <a:fillRect/>
          </a:stretch>
        </p:blipFill>
        <p:spPr>
          <a:xfrm>
            <a:off x="6234430" y="2291715"/>
            <a:ext cx="5170170" cy="3408045"/>
          </a:xfrm>
          <a:prstGeom prst="rect">
            <a:avLst/>
          </a:prstGeom>
        </p:spPr>
      </p:pic>
      <p:pic>
        <p:nvPicPr>
          <p:cNvPr id="2" name="图片 1" descr="C:\Users\QQ\Desktop\1660810219(1).jpg1660810219(1)"/>
          <p:cNvPicPr>
            <a:picLocks noChangeAspect="1"/>
          </p:cNvPicPr>
          <p:nvPr/>
        </p:nvPicPr>
        <p:blipFill>
          <a:blip r:embed="rId3"/>
          <a:srcRect/>
          <a:stretch>
            <a:fillRect/>
          </a:stretch>
        </p:blipFill>
        <p:spPr>
          <a:xfrm>
            <a:off x="635635" y="2291080"/>
            <a:ext cx="5579110" cy="3408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3865" y="1297940"/>
            <a:ext cx="11196955" cy="491490"/>
          </a:xfrm>
          <a:prstGeom prst="rect">
            <a:avLst/>
          </a:prstGeom>
        </p:spPr>
        <p:txBody>
          <a:bodyPr wrap="square">
            <a:spAutoFit/>
          </a:bodyPr>
          <a:lstStyle/>
          <a:p>
            <a:pPr indent="266700">
              <a:lnSpc>
                <a:spcPct val="130000"/>
              </a:lnSpc>
              <a:spcBef>
                <a:spcPts val="1000"/>
              </a:spcBef>
              <a:defRPr/>
            </a:pPr>
            <a:r>
              <a:rPr lang="zh-CN" altLang="en-US" sz="2000" dirty="0">
                <a:solidFill>
                  <a:srgbClr val="5A514A"/>
                </a:solidFill>
                <a:latin typeface="微软雅黑" panose="020B0503020204020204" pitchFamily="34" charset="-122"/>
                <a:ea typeface="微软雅黑" panose="020B0503020204020204" pitchFamily="34" charset="-122"/>
                <a:sym typeface="+mn-ea"/>
              </a:rPr>
              <a:t>选择完课程后，进行提交，完成确认课程；</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2" name="图片 1"/>
          <p:cNvPicPr/>
          <p:nvPr/>
        </p:nvPicPr>
        <p:blipFill>
          <a:blip r:embed="rId2"/>
          <a:stretch>
            <a:fillRect/>
          </a:stretch>
        </p:blipFill>
        <p:spPr>
          <a:xfrm>
            <a:off x="627380" y="2108200"/>
            <a:ext cx="4799330" cy="3464560"/>
          </a:xfrm>
          <a:prstGeom prst="rect">
            <a:avLst/>
          </a:prstGeom>
        </p:spPr>
      </p:pic>
      <p:pic>
        <p:nvPicPr>
          <p:cNvPr id="3" name="图片 2"/>
          <p:cNvPicPr/>
          <p:nvPr/>
        </p:nvPicPr>
        <p:blipFill>
          <a:blip r:embed="rId3"/>
          <a:stretch>
            <a:fillRect/>
          </a:stretch>
        </p:blipFill>
        <p:spPr>
          <a:xfrm>
            <a:off x="6068695" y="2108200"/>
            <a:ext cx="5342255" cy="3465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退课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96620" y="1454785"/>
            <a:ext cx="10162540" cy="706755"/>
          </a:xfrm>
          <a:prstGeom prst="rect">
            <a:avLst/>
          </a:prstGeom>
        </p:spPr>
        <p:txBody>
          <a:bodyPr wrap="square">
            <a:spAutoFit/>
          </a:bodyPr>
          <a:lstStyle/>
          <a:p>
            <a:pPr>
              <a:spcAft>
                <a:spcPts val="0"/>
              </a:spcAft>
            </a:pP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请在退课时间段内登录智慧树官网（</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2"/>
              </a:rPr>
              <a:t>www.zhihuishu.com</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），进入学生端学堂首页后，点击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【课程退课】</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按钮进行操作；</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3"/>
            </p:custDataLst>
          </p:nvPr>
        </p:nvPicPr>
        <p:blipFill>
          <a:blip r:embed="rId4"/>
          <a:stretch>
            <a:fillRect/>
          </a:stretch>
        </p:blipFill>
        <p:spPr>
          <a:xfrm>
            <a:off x="896620" y="2356485"/>
            <a:ext cx="6483350" cy="3140710"/>
          </a:xfrm>
          <a:prstGeom prst="rect">
            <a:avLst/>
          </a:prstGeom>
        </p:spPr>
      </p:pic>
      <p:sp>
        <p:nvSpPr>
          <p:cNvPr id="10" name="文本框 9"/>
          <p:cNvSpPr txBox="1"/>
          <p:nvPr/>
        </p:nvSpPr>
        <p:spPr>
          <a:xfrm>
            <a:off x="937260" y="5864860"/>
            <a:ext cx="3695065"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注：知到</a:t>
            </a:r>
            <a:r>
              <a:rPr lang="en-US" altLang="zh-CN"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不支持退课操作</a:t>
            </a:r>
            <a:r>
              <a:rPr lang="zh-CN" altLang="en-US"/>
              <a:t>。</a:t>
            </a:r>
            <a:endParaRPr lang="zh-CN" altLang="en-US"/>
          </a:p>
        </p:txBody>
      </p:sp>
      <p:pic>
        <p:nvPicPr>
          <p:cNvPr id="2" name="图片 1" descr="C:\Users\QQ\Desktop\1660810309(1).jpg1660810309(1)"/>
          <p:cNvPicPr>
            <a:picLocks noChangeAspect="1"/>
          </p:cNvPicPr>
          <p:nvPr/>
        </p:nvPicPr>
        <p:blipFill>
          <a:blip r:embed="rId5"/>
          <a:srcRect/>
          <a:stretch>
            <a:fillRect/>
          </a:stretch>
        </p:blipFill>
        <p:spPr>
          <a:xfrm>
            <a:off x="8048308" y="2063750"/>
            <a:ext cx="3195320" cy="3726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6360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2399665"/>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学习方式：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，登录后，在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【进行中】</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即可看到选好后的课程，点击课程图片即可学习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C:\Users\13642\Desktop\学堂首页_meitu_1.jpg学堂首页_meitu_1"/>
          <p:cNvPicPr/>
          <p:nvPr/>
        </p:nvPicPr>
        <p:blipFill>
          <a:blip r:embed="rId2"/>
          <a:srcRect/>
          <a:stretch>
            <a:fillRect/>
          </a:stretch>
        </p:blipFill>
        <p:spPr>
          <a:xfrm>
            <a:off x="678180" y="1454785"/>
            <a:ext cx="7630795" cy="4337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spcAft>
                <a:spcPts val="0"/>
              </a:spcAft>
            </a:pP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a:t>
            </a:r>
            <a:r>
              <a:rPr lang="zh-CN" altLang="zh-CN" sz="2000" dirty="0">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a:t>
            </a:r>
            <a:r>
              <a:rPr lang="zh-CN" altLang="zh-CN" sz="2000" dirty="0">
                <a:solidFill>
                  <a:srgbClr val="27A98C"/>
                </a:solidFill>
                <a:latin typeface="微软雅黑" panose="020B0503020204020204" pitchFamily="34" charset="-122"/>
                <a:ea typeface="微软雅黑" panose="020B0503020204020204" pitchFamily="34" charset="-122"/>
              </a:rPr>
              <a:t>【未登录】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a:t>
            </a:r>
            <a:r>
              <a:rPr lang="zh-CN" altLang="zh-CN" sz="2000" dirty="0">
                <a:solidFill>
                  <a:srgbClr val="27A98C"/>
                </a:solidFill>
                <a:latin typeface="微软雅黑" panose="020B0503020204020204" pitchFamily="34" charset="-122"/>
                <a:ea typeface="微软雅黑" panose="020B0503020204020204" pitchFamily="34" charset="-122"/>
              </a:rPr>
              <a:t>【立即注册】</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。输入手机号、验证码及学生自行设置的密码完成注册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组合 18"/>
          <p:cNvGrpSpPr/>
          <p:nvPr/>
        </p:nvGrpSpPr>
        <p:grpSpPr>
          <a:xfrm>
            <a:off x="8857313" y="2671466"/>
            <a:ext cx="1996122" cy="3547921"/>
            <a:chOff x="14852" y="2687"/>
            <a:chExt cx="3594" cy="6388"/>
          </a:xfrm>
          <a:effectLst>
            <a:outerShdw blurRad="50800" dist="38100" dir="2700000" algn="tl" rotWithShape="0">
              <a:prstClr val="black">
                <a:alpha val="40000"/>
              </a:prstClr>
            </a:outerShdw>
          </a:effectLst>
        </p:grpSpPr>
        <p:pic>
          <p:nvPicPr>
            <p:cNvPr id="24" name="图片 23" descr="980432aad215d9d18292dca15a29ab2"/>
            <p:cNvPicPr>
              <a:picLocks noChangeAspect="1"/>
            </p:cNvPicPr>
            <p:nvPr/>
          </p:nvPicPr>
          <p:blipFill>
            <a:blip r:embed="rId2"/>
            <a:stretch>
              <a:fillRect/>
            </a:stretch>
          </p:blipFill>
          <p:spPr>
            <a:xfrm>
              <a:off x="14852" y="2687"/>
              <a:ext cx="3594" cy="6389"/>
            </a:xfrm>
            <a:prstGeom prst="rect">
              <a:avLst/>
            </a:prstGeom>
          </p:spPr>
        </p:pic>
        <p:sp>
          <p:nvSpPr>
            <p:cNvPr id="26" name="矩形 25"/>
            <p:cNvSpPr/>
            <p:nvPr/>
          </p:nvSpPr>
          <p:spPr>
            <a:xfrm>
              <a:off x="15395" y="6620"/>
              <a:ext cx="2509" cy="75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6416753" y="2671790"/>
            <a:ext cx="1996122" cy="3549032"/>
            <a:chOff x="10246" y="2687"/>
            <a:chExt cx="3594" cy="6390"/>
          </a:xfrm>
          <a:effectLst>
            <a:outerShdw blurRad="50800" dist="38100" dir="2700000" algn="tl" rotWithShape="0">
              <a:prstClr val="black">
                <a:alpha val="40000"/>
              </a:prstClr>
            </a:outerShdw>
          </a:effectLst>
        </p:grpSpPr>
        <p:pic>
          <p:nvPicPr>
            <p:cNvPr id="28" name="图片 27" descr="a494cb2daacca29f141c38bc796fa68"/>
            <p:cNvPicPr>
              <a:picLocks noChangeAspect="1"/>
            </p:cNvPicPr>
            <p:nvPr/>
          </p:nvPicPr>
          <p:blipFill>
            <a:blip r:embed="rId3"/>
            <a:stretch>
              <a:fillRect/>
            </a:stretch>
          </p:blipFill>
          <p:spPr>
            <a:xfrm>
              <a:off x="10246" y="2687"/>
              <a:ext cx="3595" cy="6391"/>
            </a:xfrm>
            <a:prstGeom prst="rect">
              <a:avLst/>
            </a:prstGeom>
          </p:spPr>
        </p:pic>
        <p:sp>
          <p:nvSpPr>
            <p:cNvPr id="29" name="矩形 28"/>
            <p:cNvSpPr/>
            <p:nvPr/>
          </p:nvSpPr>
          <p:spPr>
            <a:xfrm>
              <a:off x="10485" y="3591"/>
              <a:ext cx="3117" cy="75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0848" y="4492"/>
              <a:ext cx="2509" cy="75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949087" y="2668926"/>
            <a:ext cx="1996122" cy="3547921"/>
            <a:chOff x="5750" y="2683"/>
            <a:chExt cx="3594" cy="6388"/>
          </a:xfrm>
          <a:effectLst>
            <a:outerShdw blurRad="50800" dist="38100" dir="2700000" algn="tl" rotWithShape="0">
              <a:prstClr val="black">
                <a:alpha val="40000"/>
              </a:prstClr>
            </a:outerShdw>
          </a:effectLst>
        </p:grpSpPr>
        <p:pic>
          <p:nvPicPr>
            <p:cNvPr id="32" name="图片 31" descr="471d44947dbc2e518454de54070e466"/>
            <p:cNvPicPr>
              <a:picLocks noChangeAspect="1"/>
            </p:cNvPicPr>
            <p:nvPr/>
          </p:nvPicPr>
          <p:blipFill>
            <a:blip r:embed="rId4"/>
            <a:stretch>
              <a:fillRect/>
            </a:stretch>
          </p:blipFill>
          <p:spPr>
            <a:xfrm>
              <a:off x="5750" y="2683"/>
              <a:ext cx="3594" cy="6389"/>
            </a:xfrm>
            <a:prstGeom prst="rect">
              <a:avLst/>
            </a:prstGeom>
          </p:spPr>
        </p:pic>
        <p:sp>
          <p:nvSpPr>
            <p:cNvPr id="33" name="矩形 32"/>
            <p:cNvSpPr/>
            <p:nvPr/>
          </p:nvSpPr>
          <p:spPr>
            <a:xfrm>
              <a:off x="5988" y="3970"/>
              <a:ext cx="3117" cy="1477"/>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19"/>
            <p:cNvSpPr/>
            <p:nvPr/>
          </p:nvSpPr>
          <p:spPr>
            <a:xfrm>
              <a:off x="6392" y="4290"/>
              <a:ext cx="1179" cy="2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1480866" y="2666704"/>
            <a:ext cx="1996122" cy="3550143"/>
            <a:chOff x="1274" y="2679"/>
            <a:chExt cx="3594" cy="6392"/>
          </a:xfrm>
          <a:effectLst>
            <a:outerShdw blurRad="50800" dist="38100" dir="2700000" algn="tl" rotWithShape="0">
              <a:prstClr val="black">
                <a:alpha val="40000"/>
              </a:prstClr>
            </a:outerShdw>
          </a:effectLst>
        </p:grpSpPr>
        <p:grpSp>
          <p:nvGrpSpPr>
            <p:cNvPr id="36" name="组合 35"/>
            <p:cNvGrpSpPr/>
            <p:nvPr/>
          </p:nvGrpSpPr>
          <p:grpSpPr>
            <a:xfrm>
              <a:off x="1274" y="2679"/>
              <a:ext cx="3594" cy="6392"/>
              <a:chOff x="1274" y="2679"/>
              <a:chExt cx="3594" cy="6392"/>
            </a:xfrm>
          </p:grpSpPr>
          <p:pic>
            <p:nvPicPr>
              <p:cNvPr id="38" name="图片 37" descr="8c81bcd40827dff931d930abb7f9ab9"/>
              <p:cNvPicPr>
                <a:picLocks noChangeAspect="1"/>
              </p:cNvPicPr>
              <p:nvPr/>
            </p:nvPicPr>
            <p:blipFill>
              <a:blip r:embed="rId5"/>
              <a:stretch>
                <a:fillRect/>
              </a:stretch>
            </p:blipFill>
            <p:spPr>
              <a:xfrm>
                <a:off x="1274" y="2679"/>
                <a:ext cx="3595" cy="6393"/>
              </a:xfrm>
              <a:prstGeom prst="rect">
                <a:avLst/>
              </a:prstGeom>
            </p:spPr>
          </p:pic>
          <p:sp>
            <p:nvSpPr>
              <p:cNvPr id="39" name="矩形 38"/>
              <p:cNvSpPr/>
              <p:nvPr/>
            </p:nvSpPr>
            <p:spPr>
              <a:xfrm>
                <a:off x="2017" y="3331"/>
                <a:ext cx="1059" cy="6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3076" y="8433"/>
              <a:ext cx="691" cy="5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96443" y="1623368"/>
            <a:ext cx="9851370" cy="501368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4244239"/>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问答模块切勿发无意义帖、灌水帖、抄袭重复帖，审核团队会删帖、情节严重者禁言处理。问答请以问号结尾正常提问即可，包含：括号（）、下划线</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____</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、选择题（单选题、多选题）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判断题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填空题类型的，会被重点“处理”。</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学习时间”截止前问答排名及分数每天都可能会浮动，“学习时间”结束后发的帖均为无效发帖。</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学习时间”结束以后可以观看视频，但是不计“进度”和“分数”；打开考试时请注意看“考试注意事项”；点开试卷不作答，再关闭试卷，系统仍然计算时间，直至“考试答题时间”结束，自动交卷。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91628478053_.pic_hd"/>
          <p:cNvPicPr>
            <a:picLocks noChangeAspect="1"/>
          </p:cNvPicPr>
          <p:nvPr/>
        </p:nvPicPr>
        <p:blipFill>
          <a:blip r:embed="rId1"/>
          <a:stretch>
            <a:fillRect/>
          </a:stretch>
        </p:blipFill>
        <p:spPr>
          <a:xfrm>
            <a:off x="9074785" y="1402715"/>
            <a:ext cx="3044190" cy="5541010"/>
          </a:xfrm>
          <a:prstGeom prst="rect">
            <a:avLst/>
          </a:prstGeom>
        </p:spPr>
      </p:pic>
      <p:sp>
        <p:nvSpPr>
          <p:cNvPr id="4" name="矩形 3"/>
          <p:cNvSpPr/>
          <p:nvPr/>
        </p:nvSpPr>
        <p:spPr>
          <a:xfrm>
            <a:off x="0" y="0"/>
            <a:ext cx="12192000" cy="14284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1483633" y="5691219"/>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9710084" y="5788886"/>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659294" y="359840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0075867" y="3002462"/>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pPr>
              <a:spcAft>
                <a:spcPts val="0"/>
              </a:spcAft>
            </a:pPr>
            <a:r>
              <a:rPr lang="zh-CN" altLang="en-US" sz="2000" dirty="0">
                <a:solidFill>
                  <a:srgbClr val="5A514A"/>
                </a:solidFill>
                <a:latin typeface="微软雅黑" panose="020B0503020204020204" pitchFamily="34" charset="-122"/>
                <a:ea typeface="微软雅黑" panose="020B0503020204020204" pitchFamily="34" charset="-122"/>
              </a:rPr>
              <a:t>在</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我的</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模块进行</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大学生身份认证</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。温馨提示：请认真填写所有信息，如果信息错误，课程结束后可能会拿不到学分</a:t>
            </a:r>
            <a:r>
              <a:rPr lang="en-US" altLang="zh-CN" sz="2000" dirty="0">
                <a:solidFill>
                  <a:srgbClr val="5A514A"/>
                </a:solidFill>
                <a:latin typeface="微软雅黑" panose="020B0503020204020204" pitchFamily="34" charset="-122"/>
                <a:ea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4128719" y="404794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1652321" y="2634194"/>
            <a:ext cx="1967733" cy="3500126"/>
            <a:chOff x="1274" y="2687"/>
            <a:chExt cx="3616" cy="6432"/>
          </a:xfrm>
          <a:effectLst>
            <a:outerShdw blurRad="50800" dist="38100" dir="2700000" algn="tl" rotWithShape="0">
              <a:prstClr val="black">
                <a:alpha val="40000"/>
              </a:prstClr>
            </a:outerShdw>
          </a:effectLst>
        </p:grpSpPr>
        <p:pic>
          <p:nvPicPr>
            <p:cNvPr id="15" name="图片 14" descr="87cab39095b6d80aab9d1f925f76854"/>
            <p:cNvPicPr>
              <a:picLocks noChangeAspect="1"/>
            </p:cNvPicPr>
            <p:nvPr/>
          </p:nvPicPr>
          <p:blipFill>
            <a:blip r:embed="rId2"/>
            <a:stretch>
              <a:fillRect/>
            </a:stretch>
          </p:blipFill>
          <p:spPr>
            <a:xfrm>
              <a:off x="1274" y="2687"/>
              <a:ext cx="3617" cy="6432"/>
            </a:xfrm>
            <a:prstGeom prst="rect">
              <a:avLst/>
            </a:prstGeom>
          </p:spPr>
        </p:pic>
        <p:sp>
          <p:nvSpPr>
            <p:cNvPr id="16" name="矩形 15"/>
            <p:cNvSpPr/>
            <p:nvPr/>
          </p:nvSpPr>
          <p:spPr>
            <a:xfrm>
              <a:off x="1344" y="5708"/>
              <a:ext cx="3456" cy="620"/>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5400633" y="2664194"/>
            <a:ext cx="1967733" cy="3500126"/>
            <a:chOff x="7792" y="2687"/>
            <a:chExt cx="3616" cy="6432"/>
          </a:xfrm>
          <a:effectLst>
            <a:outerShdw blurRad="50800" dist="38100" dir="2700000" algn="tl" rotWithShape="0">
              <a:prstClr val="black">
                <a:alpha val="40000"/>
              </a:prstClr>
            </a:outerShdw>
          </a:effectLst>
        </p:grpSpPr>
        <p:pic>
          <p:nvPicPr>
            <p:cNvPr id="18" name="图片 17" descr="e747277d5eb7e8af3c0f6e081517b94"/>
            <p:cNvPicPr>
              <a:picLocks noChangeAspect="1"/>
            </p:cNvPicPr>
            <p:nvPr/>
          </p:nvPicPr>
          <p:blipFill>
            <a:blip r:embed="rId3"/>
            <a:stretch>
              <a:fillRect/>
            </a:stretch>
          </p:blipFill>
          <p:spPr>
            <a:xfrm>
              <a:off x="7792" y="2687"/>
              <a:ext cx="3617" cy="6432"/>
            </a:xfrm>
            <a:prstGeom prst="rect">
              <a:avLst/>
            </a:prstGeom>
          </p:spPr>
        </p:pic>
        <p:sp>
          <p:nvSpPr>
            <p:cNvPr id="20" name="矩形 19"/>
            <p:cNvSpPr/>
            <p:nvPr/>
          </p:nvSpPr>
          <p:spPr>
            <a:xfrm>
              <a:off x="8415" y="4861"/>
              <a:ext cx="2503" cy="41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415" y="5414"/>
              <a:ext cx="2503" cy="41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415" y="5915"/>
              <a:ext cx="2503" cy="41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8615" y="6438"/>
              <a:ext cx="2303" cy="43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800564" y="2674382"/>
            <a:ext cx="1967733" cy="3500126"/>
            <a:chOff x="14261" y="2687"/>
            <a:chExt cx="3616" cy="6432"/>
          </a:xfrm>
          <a:effectLst>
            <a:outerShdw blurRad="50800" dist="38100" dir="2700000" algn="tl" rotWithShape="0">
              <a:prstClr val="black">
                <a:alpha val="40000"/>
              </a:prstClr>
            </a:outerShdw>
          </a:effectLst>
        </p:grpSpPr>
        <p:pic>
          <p:nvPicPr>
            <p:cNvPr id="33" name="图片 32" descr="7d03541f631624041b345f03bf69b44"/>
            <p:cNvPicPr>
              <a:picLocks noChangeAspect="1"/>
            </p:cNvPicPr>
            <p:nvPr/>
          </p:nvPicPr>
          <p:blipFill>
            <a:blip r:embed="rId4"/>
            <a:stretch>
              <a:fillRect/>
            </a:stretch>
          </p:blipFill>
          <p:spPr>
            <a:xfrm>
              <a:off x="14261" y="2687"/>
              <a:ext cx="3617" cy="6432"/>
            </a:xfrm>
            <a:prstGeom prst="rect">
              <a:avLst/>
            </a:prstGeom>
          </p:spPr>
        </p:pic>
        <p:sp>
          <p:nvSpPr>
            <p:cNvPr id="34" name="矩形 33"/>
            <p:cNvSpPr/>
            <p:nvPr/>
          </p:nvSpPr>
          <p:spPr>
            <a:xfrm>
              <a:off x="14549" y="7057"/>
              <a:ext cx="1784" cy="43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右箭头 1"/>
          <p:cNvSpPr/>
          <p:nvPr/>
        </p:nvSpPr>
        <p:spPr>
          <a:xfrm>
            <a:off x="7594391" y="404794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7218"/>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准备选课</a:t>
            </a:r>
            <a:b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共享课</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入口，进入选课页面。在本校选课页面中可查看本校共引进多少门课程，选课及退课起止时间。</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4" name="组合 33"/>
          <p:cNvGrpSpPr/>
          <p:nvPr/>
        </p:nvGrpSpPr>
        <p:grpSpPr>
          <a:xfrm>
            <a:off x="1640076" y="2601292"/>
            <a:ext cx="1957106" cy="3479662"/>
            <a:chOff x="1246" y="2929"/>
            <a:chExt cx="3594" cy="6390"/>
          </a:xfrm>
          <a:effectLst>
            <a:outerShdw blurRad="50800" dist="38100" dir="2700000" algn="tl" rotWithShape="0">
              <a:prstClr val="black">
                <a:alpha val="40000"/>
              </a:prstClr>
            </a:outerShdw>
          </a:effectLst>
        </p:grpSpPr>
        <p:pic>
          <p:nvPicPr>
            <p:cNvPr id="35" name="图片 34" descr="65fe6765a24b3cbaf74e7272543b426"/>
            <p:cNvPicPr>
              <a:picLocks noChangeAspect="1"/>
            </p:cNvPicPr>
            <p:nvPr/>
          </p:nvPicPr>
          <p:blipFill>
            <a:blip r:embed="rId2"/>
            <a:stretch>
              <a:fillRect/>
            </a:stretch>
          </p:blipFill>
          <p:spPr>
            <a:xfrm>
              <a:off x="1246" y="2929"/>
              <a:ext cx="3595" cy="6391"/>
            </a:xfrm>
            <a:prstGeom prst="rect">
              <a:avLst/>
            </a:prstGeom>
          </p:spPr>
        </p:pic>
        <p:sp>
          <p:nvSpPr>
            <p:cNvPr id="36" name="矩形 35"/>
            <p:cNvSpPr/>
            <p:nvPr/>
          </p:nvSpPr>
          <p:spPr>
            <a:xfrm>
              <a:off x="3181" y="5898"/>
              <a:ext cx="821" cy="620"/>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6322294" y="2605648"/>
            <a:ext cx="1954928" cy="3475306"/>
            <a:chOff x="10354" y="2937"/>
            <a:chExt cx="3590" cy="6382"/>
          </a:xfrm>
          <a:effectLst>
            <a:outerShdw blurRad="50800" dist="38100" dir="2700000" algn="tl" rotWithShape="0">
              <a:prstClr val="black">
                <a:alpha val="40000"/>
              </a:prstClr>
            </a:outerShdw>
          </a:effectLst>
        </p:grpSpPr>
        <p:pic>
          <p:nvPicPr>
            <p:cNvPr id="41" name="图片 40" descr="540225a23d8d8b3d026e3b69e20ecdf"/>
            <p:cNvPicPr>
              <a:picLocks noChangeAspect="1"/>
            </p:cNvPicPr>
            <p:nvPr/>
          </p:nvPicPr>
          <p:blipFill>
            <a:blip r:embed="rId3"/>
            <a:stretch>
              <a:fillRect/>
            </a:stretch>
          </p:blipFill>
          <p:spPr>
            <a:xfrm>
              <a:off x="10354" y="2937"/>
              <a:ext cx="3590" cy="6383"/>
            </a:xfrm>
            <a:prstGeom prst="rect">
              <a:avLst/>
            </a:prstGeom>
          </p:spPr>
        </p:pic>
        <p:sp>
          <p:nvSpPr>
            <p:cNvPr id="42" name="矩形 41"/>
            <p:cNvSpPr/>
            <p:nvPr/>
          </p:nvSpPr>
          <p:spPr>
            <a:xfrm>
              <a:off x="10511" y="5459"/>
              <a:ext cx="3433" cy="1718"/>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2909" y="6679"/>
              <a:ext cx="797" cy="44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8666331" y="2596936"/>
            <a:ext cx="1954927" cy="3484018"/>
            <a:chOff x="14919" y="2921"/>
            <a:chExt cx="3590" cy="6398"/>
          </a:xfrm>
          <a:effectLst>
            <a:outerShdw blurRad="50800" dist="38100" dir="2700000" algn="tl" rotWithShape="0">
              <a:prstClr val="black">
                <a:alpha val="40000"/>
              </a:prstClr>
            </a:outerShdw>
          </a:effectLst>
        </p:grpSpPr>
        <p:pic>
          <p:nvPicPr>
            <p:cNvPr id="45" name="图片 44" descr="ae5a3453b615179ce365cfb9542a4dd"/>
            <p:cNvPicPr>
              <a:picLocks noChangeAspect="1"/>
            </p:cNvPicPr>
            <p:nvPr/>
          </p:nvPicPr>
          <p:blipFill>
            <a:blip r:embed="rId4"/>
            <a:stretch>
              <a:fillRect/>
            </a:stretch>
          </p:blipFill>
          <p:spPr>
            <a:xfrm>
              <a:off x="14919" y="2921"/>
              <a:ext cx="3590" cy="6383"/>
            </a:xfrm>
            <a:prstGeom prst="rect">
              <a:avLst/>
            </a:prstGeom>
          </p:spPr>
        </p:pic>
        <p:sp>
          <p:nvSpPr>
            <p:cNvPr id="46" name="矩形 45"/>
            <p:cNvSpPr/>
            <p:nvPr/>
          </p:nvSpPr>
          <p:spPr>
            <a:xfrm>
              <a:off x="17493" y="6679"/>
              <a:ext cx="797" cy="44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7033" y="8617"/>
              <a:ext cx="1476" cy="702"/>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5"/>
          <a:stretch>
            <a:fillRect/>
          </a:stretch>
        </p:blipFill>
        <p:spPr>
          <a:xfrm>
            <a:off x="5915025" y="3369310"/>
            <a:ext cx="361950" cy="119380"/>
          </a:xfrm>
          <a:prstGeom prst="rect">
            <a:avLst/>
          </a:prstGeom>
        </p:spPr>
      </p:pic>
      <p:pic>
        <p:nvPicPr>
          <p:cNvPr id="3" name="图片 2"/>
          <p:cNvPicPr>
            <a:picLocks noChangeAspect="1"/>
          </p:cNvPicPr>
          <p:nvPr/>
        </p:nvPicPr>
        <p:blipFill>
          <a:blip r:embed="rId5"/>
          <a:stretch>
            <a:fillRect/>
          </a:stretch>
        </p:blipFill>
        <p:spPr>
          <a:xfrm>
            <a:off x="5915025" y="3369310"/>
            <a:ext cx="361950" cy="119380"/>
          </a:xfrm>
          <a:prstGeom prst="rect">
            <a:avLst/>
          </a:prstGeom>
        </p:spPr>
      </p:pic>
      <p:grpSp>
        <p:nvGrpSpPr>
          <p:cNvPr id="8" name="组合 7"/>
          <p:cNvGrpSpPr/>
          <p:nvPr/>
        </p:nvGrpSpPr>
        <p:grpSpPr>
          <a:xfrm>
            <a:off x="3943350" y="2586355"/>
            <a:ext cx="2028190" cy="3514090"/>
            <a:chOff x="6201" y="4103"/>
            <a:chExt cx="3079" cy="5534"/>
          </a:xfrm>
        </p:grpSpPr>
        <p:pic>
          <p:nvPicPr>
            <p:cNvPr id="38" name="图片 37" descr="C:\Users\QQ\Desktop\1660809792(1).jpg1660809792(1)"/>
            <p:cNvPicPr>
              <a:picLocks noChangeAspect="1"/>
            </p:cNvPicPr>
            <p:nvPr>
              <p:custDataLst>
                <p:tags r:id="rId6"/>
              </p:custDataLst>
            </p:nvPr>
          </p:nvPicPr>
          <p:blipFill>
            <a:blip r:embed="rId7"/>
            <a:srcRect/>
            <a:stretch>
              <a:fillRect/>
            </a:stretch>
          </p:blipFill>
          <p:spPr>
            <a:xfrm>
              <a:off x="6201" y="4103"/>
              <a:ext cx="3079" cy="5534"/>
            </a:xfrm>
            <a:prstGeom prst="rect">
              <a:avLst/>
            </a:prstGeom>
          </p:spPr>
        </p:pic>
        <p:pic>
          <p:nvPicPr>
            <p:cNvPr id="6" name="图片 5"/>
            <p:cNvPicPr>
              <a:picLocks noChangeAspect="1"/>
            </p:cNvPicPr>
            <p:nvPr/>
          </p:nvPicPr>
          <p:blipFill>
            <a:blip r:embed="rId5"/>
            <a:stretch>
              <a:fillRect/>
            </a:stretch>
          </p:blipFill>
          <p:spPr>
            <a:xfrm>
              <a:off x="7245" y="4791"/>
              <a:ext cx="917" cy="27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9441"/>
          </a:xfrm>
          <a:prstGeom prst="rect">
            <a:avLst/>
          </a:prstGeom>
        </p:spPr>
        <p:txBody>
          <a:bodyPr wrap="square">
            <a:spAutoFit/>
          </a:bodyPr>
          <a:lstStyle/>
          <a:p>
            <a:pPr marL="0" lvl="3"/>
            <a:r>
              <a:rPr lang="zh-CN"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提交课程</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marL="0" lvl="3"/>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选择好课程后，选择提交课程，显示确认课程界面，确认后即完成选课</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1" name="组合 20"/>
          <p:cNvGrpSpPr/>
          <p:nvPr/>
        </p:nvGrpSpPr>
        <p:grpSpPr>
          <a:xfrm>
            <a:off x="1570741" y="2484957"/>
            <a:ext cx="1998033" cy="3560840"/>
            <a:chOff x="14919" y="2921"/>
            <a:chExt cx="3590" cy="6398"/>
          </a:xfrm>
          <a:effectLst>
            <a:outerShdw blurRad="50800" dist="38100" dir="2700000" algn="tl" rotWithShape="0">
              <a:prstClr val="black">
                <a:alpha val="40000"/>
              </a:prstClr>
            </a:outerShdw>
          </a:effectLst>
        </p:grpSpPr>
        <p:pic>
          <p:nvPicPr>
            <p:cNvPr id="23" name="图片 22" descr="ae5a3453b615179ce365cfb9542a4dd"/>
            <p:cNvPicPr>
              <a:picLocks noChangeAspect="1"/>
            </p:cNvPicPr>
            <p:nvPr/>
          </p:nvPicPr>
          <p:blipFill>
            <a:blip r:embed="rId2"/>
            <a:stretch>
              <a:fillRect/>
            </a:stretch>
          </p:blipFill>
          <p:spPr>
            <a:xfrm>
              <a:off x="14919" y="2921"/>
              <a:ext cx="3590" cy="6383"/>
            </a:xfrm>
            <a:prstGeom prst="rect">
              <a:avLst/>
            </a:prstGeom>
          </p:spPr>
        </p:pic>
        <p:sp>
          <p:nvSpPr>
            <p:cNvPr id="24" name="矩形 23"/>
            <p:cNvSpPr/>
            <p:nvPr/>
          </p:nvSpPr>
          <p:spPr>
            <a:xfrm>
              <a:off x="17493" y="6679"/>
              <a:ext cx="797" cy="44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7033" y="8617"/>
              <a:ext cx="1476" cy="702"/>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4002330" y="2495131"/>
            <a:ext cx="1998033" cy="3551935"/>
            <a:chOff x="7626" y="2507"/>
            <a:chExt cx="3590" cy="6382"/>
          </a:xfrm>
          <a:effectLst>
            <a:outerShdw blurRad="50800" dist="38100" dir="2700000" algn="tl" rotWithShape="0">
              <a:prstClr val="black">
                <a:alpha val="40000"/>
              </a:prstClr>
            </a:outerShdw>
          </a:effectLst>
        </p:grpSpPr>
        <p:pic>
          <p:nvPicPr>
            <p:cNvPr id="27" name="图片 26" descr="1370a22628c8031abf142281df9fa1c"/>
            <p:cNvPicPr>
              <a:picLocks noChangeAspect="1"/>
            </p:cNvPicPr>
            <p:nvPr/>
          </p:nvPicPr>
          <p:blipFill>
            <a:blip r:embed="rId3"/>
            <a:stretch>
              <a:fillRect/>
            </a:stretch>
          </p:blipFill>
          <p:spPr>
            <a:xfrm>
              <a:off x="7626" y="2507"/>
              <a:ext cx="3590" cy="6383"/>
            </a:xfrm>
            <a:prstGeom prst="rect">
              <a:avLst/>
            </a:prstGeom>
          </p:spPr>
        </p:pic>
        <p:sp>
          <p:nvSpPr>
            <p:cNvPr id="28" name="矩形 27"/>
            <p:cNvSpPr/>
            <p:nvPr/>
          </p:nvSpPr>
          <p:spPr>
            <a:xfrm>
              <a:off x="8103" y="6389"/>
              <a:ext cx="2638" cy="80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6444246" y="2495766"/>
            <a:ext cx="1998033" cy="3551935"/>
            <a:chOff x="13221" y="2508"/>
            <a:chExt cx="3590" cy="6382"/>
          </a:xfrm>
          <a:effectLst>
            <a:outerShdw blurRad="50800" dist="38100" dir="2700000" algn="tl" rotWithShape="0">
              <a:prstClr val="black">
                <a:alpha val="40000"/>
              </a:prstClr>
            </a:outerShdw>
          </a:effectLst>
        </p:grpSpPr>
        <p:pic>
          <p:nvPicPr>
            <p:cNvPr id="30" name="图片 29" descr="4a99ddd158080de606027c02267c995"/>
            <p:cNvPicPr>
              <a:picLocks noChangeAspect="1"/>
            </p:cNvPicPr>
            <p:nvPr/>
          </p:nvPicPr>
          <p:blipFill>
            <a:blip r:embed="rId4"/>
            <a:stretch>
              <a:fillRect/>
            </a:stretch>
          </p:blipFill>
          <p:spPr>
            <a:xfrm>
              <a:off x="13221" y="2508"/>
              <a:ext cx="3590" cy="6382"/>
            </a:xfrm>
            <a:prstGeom prst="rect">
              <a:avLst/>
            </a:prstGeom>
          </p:spPr>
        </p:pic>
        <p:sp>
          <p:nvSpPr>
            <p:cNvPr id="31" name="矩形 30"/>
            <p:cNvSpPr/>
            <p:nvPr/>
          </p:nvSpPr>
          <p:spPr>
            <a:xfrm>
              <a:off x="13697" y="4871"/>
              <a:ext cx="2638" cy="80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846503" y="2483224"/>
            <a:ext cx="1998033" cy="3553048"/>
            <a:chOff x="14711" y="2507"/>
            <a:chExt cx="3590" cy="6384"/>
          </a:xfrm>
          <a:effectLst>
            <a:outerShdw blurRad="50800" dist="38100" dir="2700000" algn="tl" rotWithShape="0">
              <a:prstClr val="black">
                <a:alpha val="40000"/>
              </a:prstClr>
            </a:outerShdw>
          </a:effectLst>
        </p:grpSpPr>
        <p:pic>
          <p:nvPicPr>
            <p:cNvPr id="33" name="图片 32" descr="fd235efba9b845ca34789a646e1de88"/>
            <p:cNvPicPr>
              <a:picLocks noChangeAspect="1"/>
            </p:cNvPicPr>
            <p:nvPr/>
          </p:nvPicPr>
          <p:blipFill>
            <a:blip r:embed="rId5"/>
            <a:stretch>
              <a:fillRect/>
            </a:stretch>
          </p:blipFill>
          <p:spPr>
            <a:xfrm>
              <a:off x="14711" y="2507"/>
              <a:ext cx="3591" cy="6384"/>
            </a:xfrm>
            <a:prstGeom prst="rect">
              <a:avLst/>
            </a:prstGeom>
          </p:spPr>
        </p:pic>
        <p:sp>
          <p:nvSpPr>
            <p:cNvPr id="48" name="矩形 47"/>
            <p:cNvSpPr/>
            <p:nvPr/>
          </p:nvSpPr>
          <p:spPr>
            <a:xfrm>
              <a:off x="14837" y="6408"/>
              <a:ext cx="3276" cy="1160"/>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按钮右上方有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6"/>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473.857568160451,&quot;width&quot;:3079}"/>
</p:tagLst>
</file>

<file path=ppt/tags/tag2.xml><?xml version="1.0" encoding="utf-8"?>
<p:tagLst xmlns:p="http://schemas.openxmlformats.org/presentationml/2006/main">
  <p:tag name="KSO_WM_UNIT_PLACING_PICTURE_USER_VIEWPORT" val="{&quot;height&quot;:5528,&quot;width&quot;:3214}"/>
</p:tagLst>
</file>

<file path=ppt/tags/tag3.xml><?xml version="1.0" encoding="utf-8"?>
<p:tagLst xmlns:p="http://schemas.openxmlformats.org/presentationml/2006/main">
  <p:tag name="KSO_WM_UNIT_PLACING_PICTURE_USER_VIEWPORT" val="{&quot;height&quot;:13950,&quot;width&quot;:10800}"/>
</p:tagLst>
</file>

<file path=ppt/tags/tag4.xml><?xml version="1.0" encoding="utf-8"?>
<p:tagLst xmlns:p="http://schemas.openxmlformats.org/presentationml/2006/main">
  <p:tag name="KSO_WM_UNIT_PLACING_PICTURE_USER_VIEWPORT" val="{&quot;height&quot;:5300,&quot;width&quot;:10940}"/>
</p:tagLst>
</file>

<file path=ppt/tags/tag5.xml><?xml version="1.0" encoding="utf-8"?>
<p:tagLst xmlns:p="http://schemas.openxmlformats.org/presentationml/2006/main">
  <p:tag name="COMMONDATA" val="eyJoZGlkIjoiMmNkZWU4NGM1NjJmZmNkYWU2MjU2NzFiZjRmZTFmMGQifQ=="/>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3556</Words>
  <Application>WPS 演示</Application>
  <PresentationFormat>宽屏</PresentationFormat>
  <Paragraphs>201</Paragraphs>
  <Slides>33</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33</vt:i4>
      </vt:variant>
    </vt:vector>
  </HeadingPairs>
  <TitlesOfParts>
    <vt:vector size="47"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QQ</cp:lastModifiedBy>
  <cp:revision>125</cp:revision>
  <dcterms:created xsi:type="dcterms:W3CDTF">2022-01-17T01:36:00Z</dcterms:created>
  <dcterms:modified xsi:type="dcterms:W3CDTF">2022-08-18T08:15:29Z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B1283A3DD17F47A9AA95009722AFC411</vt:lpwstr>
  </property>
</Properties>
</file>